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3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2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0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5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9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2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8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0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2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6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89C83-441A-458B-A369-FD2DA7C1BA0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834C-D244-4E2D-AB56-F750E67A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343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30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43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28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23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225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6690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25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950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17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71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95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62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56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2013-04-11T12:13:16Z</dcterms:created>
  <dcterms:modified xsi:type="dcterms:W3CDTF">2013-04-11T12:26:14Z</dcterms:modified>
</cp:coreProperties>
</file>