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6" r:id="rId11"/>
  </p:sldIdLst>
  <p:sldSz cx="10688638" cy="7507288"/>
  <p:notesSz cx="6858000" cy="9144000"/>
  <p:defaultTextStyle>
    <a:defPPr>
      <a:defRPr lang="ru-RU"/>
    </a:defPPr>
    <a:lvl1pPr marL="0" algn="l" defTabSz="10501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5094" algn="l" defTabSz="10501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0188" algn="l" defTabSz="10501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5283" algn="l" defTabSz="10501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00377" algn="l" defTabSz="10501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25471" algn="l" defTabSz="10501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50565" algn="l" defTabSz="10501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75659" algn="l" defTabSz="10501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00754" algn="l" defTabSz="105018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43" autoAdjust="0"/>
    <p:restoredTop sz="94685" autoAdjust="0"/>
  </p:normalViewPr>
  <p:slideViewPr>
    <p:cSldViewPr>
      <p:cViewPr>
        <p:scale>
          <a:sx n="85" d="100"/>
          <a:sy n="85" d="100"/>
        </p:scale>
        <p:origin x="-3848" y="-1288"/>
      </p:cViewPr>
      <p:guideLst>
        <p:guide orient="horz" pos="2365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648" y="2332126"/>
            <a:ext cx="9085342" cy="16092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296" y="4254130"/>
            <a:ext cx="7482047" cy="191852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0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5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00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5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50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5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00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B7E4-591F-41AD-97E3-DA3D99568BA0}" type="datetimeFigureOut">
              <a:rPr lang="ru-RU" smtClean="0"/>
              <a:t>05.04.13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B28C-3103-49B5-A66B-86D3B714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5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B7E4-591F-41AD-97E3-DA3D99568BA0}" type="datetimeFigureOut">
              <a:rPr lang="ru-RU" smtClean="0"/>
              <a:t>05.04.13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B28C-3103-49B5-A66B-86D3B714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87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49262" y="300640"/>
            <a:ext cx="2404944" cy="640552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433" y="300640"/>
            <a:ext cx="7036687" cy="64055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B7E4-591F-41AD-97E3-DA3D99568BA0}" type="datetimeFigureOut">
              <a:rPr lang="ru-RU" smtClean="0"/>
              <a:t>05.04.13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B28C-3103-49B5-A66B-86D3B714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8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B7E4-591F-41AD-97E3-DA3D99568BA0}" type="datetimeFigureOut">
              <a:rPr lang="ru-RU" smtClean="0"/>
              <a:t>05.04.13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B28C-3103-49B5-A66B-86D3B714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324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29" y="4824128"/>
            <a:ext cx="9085342" cy="149103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329" y="3181909"/>
            <a:ext cx="9085342" cy="1642219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509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501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52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00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54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50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5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00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B7E4-591F-41AD-97E3-DA3D99568BA0}" type="datetimeFigureOut">
              <a:rPr lang="ru-RU" smtClean="0"/>
              <a:t>05.04.13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B28C-3103-49B5-A66B-86D3B714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98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433" y="1751701"/>
            <a:ext cx="4720815" cy="49544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3392" y="1751701"/>
            <a:ext cx="4720815" cy="49544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B7E4-591F-41AD-97E3-DA3D99568BA0}" type="datetimeFigureOut">
              <a:rPr lang="ru-RU" smtClean="0"/>
              <a:t>05.04.13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B28C-3103-49B5-A66B-86D3B714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033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433" y="1680452"/>
            <a:ext cx="4722671" cy="70033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5094" indent="0">
              <a:buNone/>
              <a:defRPr sz="2300" b="1"/>
            </a:lvl2pPr>
            <a:lvl3pPr marL="1050188" indent="0">
              <a:buNone/>
              <a:defRPr sz="2100" b="1"/>
            </a:lvl3pPr>
            <a:lvl4pPr marL="1575283" indent="0">
              <a:buNone/>
              <a:defRPr sz="1800" b="1"/>
            </a:lvl4pPr>
            <a:lvl5pPr marL="2100377" indent="0">
              <a:buNone/>
              <a:defRPr sz="1800" b="1"/>
            </a:lvl5pPr>
            <a:lvl6pPr marL="2625471" indent="0">
              <a:buNone/>
              <a:defRPr sz="1800" b="1"/>
            </a:lvl6pPr>
            <a:lvl7pPr marL="3150565" indent="0">
              <a:buNone/>
              <a:defRPr sz="1800" b="1"/>
            </a:lvl7pPr>
            <a:lvl8pPr marL="3675659" indent="0">
              <a:buNone/>
              <a:defRPr sz="1800" b="1"/>
            </a:lvl8pPr>
            <a:lvl9pPr marL="420075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433" y="2380783"/>
            <a:ext cx="4722671" cy="4325381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29680" y="1680452"/>
            <a:ext cx="4724526" cy="70033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5094" indent="0">
              <a:buNone/>
              <a:defRPr sz="2300" b="1"/>
            </a:lvl2pPr>
            <a:lvl3pPr marL="1050188" indent="0">
              <a:buNone/>
              <a:defRPr sz="2100" b="1"/>
            </a:lvl3pPr>
            <a:lvl4pPr marL="1575283" indent="0">
              <a:buNone/>
              <a:defRPr sz="1800" b="1"/>
            </a:lvl4pPr>
            <a:lvl5pPr marL="2100377" indent="0">
              <a:buNone/>
              <a:defRPr sz="1800" b="1"/>
            </a:lvl5pPr>
            <a:lvl6pPr marL="2625471" indent="0">
              <a:buNone/>
              <a:defRPr sz="1800" b="1"/>
            </a:lvl6pPr>
            <a:lvl7pPr marL="3150565" indent="0">
              <a:buNone/>
              <a:defRPr sz="1800" b="1"/>
            </a:lvl7pPr>
            <a:lvl8pPr marL="3675659" indent="0">
              <a:buNone/>
              <a:defRPr sz="1800" b="1"/>
            </a:lvl8pPr>
            <a:lvl9pPr marL="420075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29680" y="2380783"/>
            <a:ext cx="4724526" cy="4325381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B7E4-591F-41AD-97E3-DA3D99568BA0}" type="datetimeFigureOut">
              <a:rPr lang="ru-RU" smtClean="0"/>
              <a:t>05.04.13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B28C-3103-49B5-A66B-86D3B714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8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B7E4-591F-41AD-97E3-DA3D99568BA0}" type="datetimeFigureOut">
              <a:rPr lang="ru-RU" smtClean="0"/>
              <a:t>05.04.13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B28C-3103-49B5-A66B-86D3B714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9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B7E4-591F-41AD-97E3-DA3D99568BA0}" type="datetimeFigureOut">
              <a:rPr lang="ru-RU" smtClean="0"/>
              <a:t>05.04.13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B28C-3103-49B5-A66B-86D3B714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25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3" y="298901"/>
            <a:ext cx="3516488" cy="127206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8960" y="298902"/>
            <a:ext cx="5975246" cy="6407262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433" y="1570970"/>
            <a:ext cx="3516488" cy="5135194"/>
          </a:xfrm>
        </p:spPr>
        <p:txBody>
          <a:bodyPr/>
          <a:lstStyle>
            <a:lvl1pPr marL="0" indent="0">
              <a:buNone/>
              <a:defRPr sz="1600"/>
            </a:lvl1pPr>
            <a:lvl2pPr marL="525094" indent="0">
              <a:buNone/>
              <a:defRPr sz="1400"/>
            </a:lvl2pPr>
            <a:lvl3pPr marL="1050188" indent="0">
              <a:buNone/>
              <a:defRPr sz="1100"/>
            </a:lvl3pPr>
            <a:lvl4pPr marL="1575283" indent="0">
              <a:buNone/>
              <a:defRPr sz="1000"/>
            </a:lvl4pPr>
            <a:lvl5pPr marL="2100377" indent="0">
              <a:buNone/>
              <a:defRPr sz="1000"/>
            </a:lvl5pPr>
            <a:lvl6pPr marL="2625471" indent="0">
              <a:buNone/>
              <a:defRPr sz="1000"/>
            </a:lvl6pPr>
            <a:lvl7pPr marL="3150565" indent="0">
              <a:buNone/>
              <a:defRPr sz="1000"/>
            </a:lvl7pPr>
            <a:lvl8pPr marL="3675659" indent="0">
              <a:buNone/>
              <a:defRPr sz="1000"/>
            </a:lvl8pPr>
            <a:lvl9pPr marL="420075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B7E4-591F-41AD-97E3-DA3D99568BA0}" type="datetimeFigureOut">
              <a:rPr lang="ru-RU" smtClean="0"/>
              <a:t>05.04.13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B28C-3103-49B5-A66B-86D3B714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8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049" y="5255102"/>
            <a:ext cx="6413183" cy="62039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049" y="670790"/>
            <a:ext cx="6413183" cy="4504373"/>
          </a:xfrm>
        </p:spPr>
        <p:txBody>
          <a:bodyPr/>
          <a:lstStyle>
            <a:lvl1pPr marL="0" indent="0">
              <a:buNone/>
              <a:defRPr sz="3700"/>
            </a:lvl1pPr>
            <a:lvl2pPr marL="525094" indent="0">
              <a:buNone/>
              <a:defRPr sz="3200"/>
            </a:lvl2pPr>
            <a:lvl3pPr marL="1050188" indent="0">
              <a:buNone/>
              <a:defRPr sz="2800"/>
            </a:lvl3pPr>
            <a:lvl4pPr marL="1575283" indent="0">
              <a:buNone/>
              <a:defRPr sz="2300"/>
            </a:lvl4pPr>
            <a:lvl5pPr marL="2100377" indent="0">
              <a:buNone/>
              <a:defRPr sz="2300"/>
            </a:lvl5pPr>
            <a:lvl6pPr marL="2625471" indent="0">
              <a:buNone/>
              <a:defRPr sz="2300"/>
            </a:lvl6pPr>
            <a:lvl7pPr marL="3150565" indent="0">
              <a:buNone/>
              <a:defRPr sz="2300"/>
            </a:lvl7pPr>
            <a:lvl8pPr marL="3675659" indent="0">
              <a:buNone/>
              <a:defRPr sz="2300"/>
            </a:lvl8pPr>
            <a:lvl9pPr marL="420075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049" y="5875497"/>
            <a:ext cx="6413183" cy="881063"/>
          </a:xfrm>
        </p:spPr>
        <p:txBody>
          <a:bodyPr/>
          <a:lstStyle>
            <a:lvl1pPr marL="0" indent="0">
              <a:buNone/>
              <a:defRPr sz="1600"/>
            </a:lvl1pPr>
            <a:lvl2pPr marL="525094" indent="0">
              <a:buNone/>
              <a:defRPr sz="1400"/>
            </a:lvl2pPr>
            <a:lvl3pPr marL="1050188" indent="0">
              <a:buNone/>
              <a:defRPr sz="1100"/>
            </a:lvl3pPr>
            <a:lvl4pPr marL="1575283" indent="0">
              <a:buNone/>
              <a:defRPr sz="1000"/>
            </a:lvl4pPr>
            <a:lvl5pPr marL="2100377" indent="0">
              <a:buNone/>
              <a:defRPr sz="1000"/>
            </a:lvl5pPr>
            <a:lvl6pPr marL="2625471" indent="0">
              <a:buNone/>
              <a:defRPr sz="1000"/>
            </a:lvl6pPr>
            <a:lvl7pPr marL="3150565" indent="0">
              <a:buNone/>
              <a:defRPr sz="1000"/>
            </a:lvl7pPr>
            <a:lvl8pPr marL="3675659" indent="0">
              <a:buNone/>
              <a:defRPr sz="1000"/>
            </a:lvl8pPr>
            <a:lvl9pPr marL="420075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B7E4-591F-41AD-97E3-DA3D99568BA0}" type="datetimeFigureOut">
              <a:rPr lang="ru-RU" smtClean="0"/>
              <a:t>05.04.13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8B28C-3103-49B5-A66B-86D3B714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300639"/>
            <a:ext cx="9619774" cy="1251215"/>
          </a:xfrm>
          <a:prstGeom prst="rect">
            <a:avLst/>
          </a:prstGeom>
        </p:spPr>
        <p:txBody>
          <a:bodyPr vert="horz" lIns="105019" tIns="52509" rIns="105019" bIns="5250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432" y="1751701"/>
            <a:ext cx="9619774" cy="4954464"/>
          </a:xfrm>
          <a:prstGeom prst="rect">
            <a:avLst/>
          </a:prstGeom>
        </p:spPr>
        <p:txBody>
          <a:bodyPr vert="horz" lIns="105019" tIns="52509" rIns="105019" bIns="525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432" y="6958145"/>
            <a:ext cx="2494016" cy="399693"/>
          </a:xfrm>
          <a:prstGeom prst="rect">
            <a:avLst/>
          </a:prstGeom>
        </p:spPr>
        <p:txBody>
          <a:bodyPr vert="horz" lIns="105019" tIns="52509" rIns="105019" bIns="5250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EB7E4-591F-41AD-97E3-DA3D99568BA0}" type="datetimeFigureOut">
              <a:rPr lang="ru-RU" smtClean="0"/>
              <a:t>05.04.13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1952" y="6958145"/>
            <a:ext cx="3384735" cy="399693"/>
          </a:xfrm>
          <a:prstGeom prst="rect">
            <a:avLst/>
          </a:prstGeom>
        </p:spPr>
        <p:txBody>
          <a:bodyPr vert="horz" lIns="105019" tIns="52509" rIns="105019" bIns="5250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0190" y="6958145"/>
            <a:ext cx="2494016" cy="399693"/>
          </a:xfrm>
          <a:prstGeom prst="rect">
            <a:avLst/>
          </a:prstGeom>
        </p:spPr>
        <p:txBody>
          <a:bodyPr vert="horz" lIns="105019" tIns="52509" rIns="105019" bIns="5250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8B28C-3103-49B5-A66B-86D3B714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84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50188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3821" indent="-393821" algn="l" defTabSz="1050188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3278" indent="-328184" algn="l" defTabSz="105018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2736" indent="-262547" algn="l" defTabSz="105018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7830" indent="-262547" algn="l" defTabSz="105018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24" indent="-262547" algn="l" defTabSz="105018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8018" indent="-262547" algn="l" defTabSz="105018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3112" indent="-262547" algn="l" defTabSz="105018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8207" indent="-262547" algn="l" defTabSz="105018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63301" indent="-262547" algn="l" defTabSz="105018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01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5094" algn="l" defTabSz="10501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0188" algn="l" defTabSz="10501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5283" algn="l" defTabSz="10501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00377" algn="l" defTabSz="10501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5471" algn="l" defTabSz="10501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0565" algn="l" defTabSz="10501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5659" algn="l" defTabSz="10501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00754" algn="l" defTabSz="105018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Untitled-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-1"/>
            <a:ext cx="10663238" cy="75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4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Untitled-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0623464" cy="75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Untitled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0623464" cy="75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7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816927" cy="76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0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Untitled-4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-1"/>
            <a:ext cx="10663238" cy="75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0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3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26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" y="0"/>
            <a:ext cx="10680405" cy="754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1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" y="0"/>
            <a:ext cx="10660354" cy="75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7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0</Words>
  <Application>Microsoft Macintosh PowerPoint</Application>
  <PresentationFormat>Другой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Nikita Anferov</dc:creator>
  <cp:lastModifiedBy>Никита Анферов</cp:lastModifiedBy>
  <cp:revision>22</cp:revision>
  <dcterms:created xsi:type="dcterms:W3CDTF">2013-04-03T09:20:10Z</dcterms:created>
  <dcterms:modified xsi:type="dcterms:W3CDTF">2013-04-05T13:43:23Z</dcterms:modified>
</cp:coreProperties>
</file>